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000" autoAdjust="0"/>
  </p:normalViewPr>
  <p:slideViewPr>
    <p:cSldViewPr snapToGrid="0">
      <p:cViewPr varScale="1">
        <p:scale>
          <a:sx n="104" d="100"/>
          <a:sy n="104" d="100"/>
        </p:scale>
        <p:origin x="896" y="19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8A3D4B73-3658-4A4C-9DFE-F59E22A79482}" srcId="{5EDA317F-AB2E-47DE-BA46-16FA60C3C561}" destId="{F757DBC8-3670-4122-937A-47DB91C0F3FE}" srcOrd="0" destOrd="0" parTransId="{8F483F27-8D97-48E5-9210-1B448F1CE277}" sibTransId="{A46A41DD-2CA4-4800-8F85-546ABB24ED07}"/>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normAutofit/>
          </a:bodyPr>
          <a:lstStyle>
            <a:lvl1pPr algn="l">
              <a:defRPr sz="4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normAutofit/>
          </a:bodyPr>
          <a:lstStyle>
            <a:lvl1pPr algn="l">
              <a:defRPr sz="4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Galaxy</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Template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Topic one</a:t>
            </a:r>
          </a:p>
          <a:p>
            <a:r>
              <a:rPr lang="en-US" dirty="0"/>
              <a:t>Topic two</a:t>
            </a:r>
          </a:p>
          <a:p>
            <a:r>
              <a:rPr lang="en-US" dirty="0"/>
              <a:t>Topic three</a:t>
            </a:r>
          </a:p>
          <a:p>
            <a:r>
              <a:rPr lang="en-US" dirty="0"/>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6" name="Content Placeholder 5" descr="chart">
            <a:extLst>
              <a:ext uri="{FF2B5EF4-FFF2-40B4-BE49-F238E27FC236}">
                <a16:creationId xmlns:a16="http://schemas.microsoft.com/office/drawing/2014/main" id="{A91849EF-DF61-4DA3-AD94-E2450B9D6DC0}"/>
              </a:ext>
            </a:extLst>
          </p:cNvPr>
          <p:cNvPicPr>
            <a:picLocks noGrp="1" noChangeAspect="1"/>
          </p:cNvPicPr>
          <p:nvPr>
            <p:ph idx="1"/>
          </p:nvPr>
        </p:nvPicPr>
        <p:blipFill>
          <a:blip r:embed="rId2"/>
          <a:stretch>
            <a:fillRect/>
          </a:stretch>
        </p:blipFill>
        <p:spPr>
          <a:xfrm>
            <a:off x="1142570" y="2178432"/>
            <a:ext cx="9906859" cy="3645724"/>
          </a:xfrm>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506</Words>
  <Application>Microsoft Macintosh PowerPoint</Application>
  <PresentationFormat>Widescreen</PresentationFormat>
  <Paragraphs>95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Galaxy</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2023-07-31T13:26:29Z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